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notesMaster" Target="/ppt/notesMasters/notesMaster1.xml" Id="rId11" /><Relationship Type="http://schemas.openxmlformats.org/officeDocument/2006/relationships/presProps" Target="/ppt/presProps.xml" Id="rId12" /><Relationship Type="http://schemas.openxmlformats.org/officeDocument/2006/relationships/viewProps" Target="/ppt/viewProps.xml" Id="rId13" /><Relationship Type="http://schemas.openxmlformats.org/officeDocument/2006/relationships/theme" Target="/ppt/theme/theme1.xml" Id="rId14" /><Relationship Type="http://schemas.openxmlformats.org/officeDocument/2006/relationships/tableStyles" Target="/ppt/tableStyles.xml" Id="rId15" /><Relationship Type="http://schemas.openxmlformats.org/officeDocument/2006/relationships/font" Target="/ppt/fonts/font1.fntdata" Id="rId16" /><Relationship Type="http://schemas.openxmlformats.org/officeDocument/2006/relationships/font" Target="/ppt/fonts/font2.fntdata" Id="rId17" /><Relationship Type="http://schemas.openxmlformats.org/officeDocument/2006/relationships/font" Target="/ppt/fonts/font3.fntdata" Id="rId18" /><Relationship Type="http://schemas.openxmlformats.org/officeDocument/2006/relationships/font" Target="/ppt/fonts/font4.fntdata" Id="rId19" /><Relationship Type="http://schemas.openxmlformats.org/officeDocument/2006/relationships/font" Target="/ppt/fonts/font5.fntdata" Id="rId20" /><Relationship Type="http://schemas.openxmlformats.org/officeDocument/2006/relationships/font" Target="/ppt/fonts/font6.fntdata" Id="rId21" /><Relationship Type="http://schemas.openxmlformats.org/officeDocument/2006/relationships/font" Target="/ppt/fonts/font7.fntdata" Id="rId22" /><Relationship Type="http://schemas.openxmlformats.org/officeDocument/2006/relationships/font" Target="/ppt/fonts/font8.fntdata" Id="rId23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theme" Target="/ppt/theme/theme1.xml" Id="rId1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notesSlide" Target="/ppt/notesSlides/notesSlide2.xml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image" Target="/ppt/media/image-6-4.png" Id="rId4" /><Relationship Type="http://schemas.openxmlformats.org/officeDocument/2006/relationships/image" Target="/ppt/media/image-6-5.png" Id="rId5" /><Relationship Type="http://schemas.openxmlformats.org/officeDocument/2006/relationships/slideLayout" Target="/ppt/slideLayouts/slideLayout7.xml" Id="rId6" /><Relationship Type="http://schemas.openxmlformats.org/officeDocument/2006/relationships/notesSlide" Target="/ppt/notesSlides/notesSlide6.xml" Id="rId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png" Id="rId3" /><Relationship Type="http://schemas.openxmlformats.org/officeDocument/2006/relationships/image" Target="/ppt/media/image-7-4.png" Id="rId4" /><Relationship Type="http://schemas.openxmlformats.org/officeDocument/2006/relationships/image" Target="/ppt/media/image-7-5.png" Id="rId5" /><Relationship Type="http://schemas.openxmlformats.org/officeDocument/2006/relationships/image" Target="/ppt/media/image-7-6.png" Id="rId6" /><Relationship Type="http://schemas.openxmlformats.org/officeDocument/2006/relationships/slideLayout" Target="/ppt/slideLayouts/slideLayout8.xml" Id="rId7" /><Relationship Type="http://schemas.openxmlformats.org/officeDocument/2006/relationships/notesSlide" Target="/ppt/notesSlides/notesSlide7.xml" Id="rId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image" Target="/ppt/media/image-8-4.png" Id="rId4" /><Relationship Type="http://schemas.openxmlformats.org/officeDocument/2006/relationships/slideLayout" Target="/ppt/slideLayouts/slideLayout9.xml" Id="rId5" /><Relationship Type="http://schemas.openxmlformats.org/officeDocument/2006/relationships/notesSlide" Target="/ppt/notesSlides/notesSlide8.xml" Id="r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832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PRIVEXUS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57616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Delivery App Communication Platform: Addressing Privacy and Safety Concerns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45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Business Idea: Bridging the Gap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Privacy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provide personal information (phone number, address, pet details, preferred language) for a unique anonymous phone number for delivery personnel.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39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personnel can call the unique number, allowing customers to remain anonymous while providing essential information like pet warnings.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Addressing Key Challenges in the Delivery Industry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338613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Facilitates communication between customers and delivery personnel who speak different languages.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338613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Pet Safety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Alerts delivery personnel to potential pet threats, ensuring their safety.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2590" y="5810131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Protects customer privacy by providing an anonymous communication channel.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40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Privacy and Security Concerns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177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05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541871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and managing detailed personal information raises concerns about data privacy and security.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0177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051453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541871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Compliance with data protection regulations like GDPR could pose significant challenges.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719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Practicality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210062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practicality of gathering and managing such detailed personal information needs careful consideration.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Industry Insight: Growth and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76024"/>
            <a:ext cx="30480" cy="5035272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71086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311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705" y="281618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70283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Exponential growth driven by consumer behavior changes, reliance on technology, and convenience demand.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37733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3742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0010" y="4222433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1090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issues due to language barriers, causing misunderstandings.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783580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5436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1200" y="5628680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5153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Risks of pets biting delivery personnel.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358622" y="6826925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8" name="Shape 15"/>
          <p:cNvSpPr/>
          <p:nvPr/>
        </p:nvSpPr>
        <p:spPr>
          <a:xfrm>
            <a:off x="878800" y="65870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24176" y="6672024"/>
            <a:ext cx="21943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381488" y="655867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complexities and high costs for collaborating with existing delivery apps.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559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27" y="2752249"/>
            <a:ext cx="13367147" cy="1127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SWOT Analysis: Strengths, Weaknesses, Opportunities, and Threats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27" y="4150876"/>
            <a:ext cx="3341727" cy="721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2006" y="5143381"/>
            <a:ext cx="22559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2006" y="5533549"/>
            <a:ext cx="2980968" cy="144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Addresses language barriers for better communication. Alerts delivery personnel to pet threats. Protects customer privacy with unique phone numbers.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54" y="4150876"/>
            <a:ext cx="3341846" cy="721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53733" y="5143381"/>
            <a:ext cx="22559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Weaknesses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153733" y="5533549"/>
            <a:ext cx="2981087" cy="144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Regulatory and data privacy compliance challenges. Complex and costly implementation with existing apps. Requires significant marketing and user education.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50876"/>
            <a:ext cx="3341727" cy="721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5580" y="5143381"/>
            <a:ext cx="22559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Opportunities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95580" y="5533549"/>
            <a:ext cx="2980968" cy="202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Partnerships with delivery apps to expand reach. Rising consumer preference for privacy-focused solutions. Leveraging emerging technology for improved communication and data management.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927" y="4150876"/>
            <a:ext cx="3341846" cy="7218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143381"/>
            <a:ext cx="22559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Threats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837307" y="5533549"/>
            <a:ext cx="2981087" cy="144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Regulatory scrutiny on data privacy. Competition from existing services offering similar features. Cybersecurity risks from handling sensitive data.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847" y="1050250"/>
            <a:ext cx="13656707" cy="86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PESTEL Analysis: Political, Economic, Social, Technological, Environmental, and Legal Factors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7679" y="2197775"/>
            <a:ext cx="1126569" cy="801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7507" y="2558653"/>
            <a:ext cx="6667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603313" y="2336840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Political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603313" y="2637592"/>
            <a:ext cx="5025152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global data privacy regulations; supportive tech policies in some regions.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499015" y="3012638"/>
            <a:ext cx="9609773" cy="7620"/>
          </a:xfrm>
          <a:prstGeom prst="roundRect">
            <a:avLst>
              <a:gd name="adj" fmla="val 1643040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75" y="3033832"/>
            <a:ext cx="2253258" cy="801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47743" y="3295412"/>
            <a:ext cx="10632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166598" y="3172897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Economic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66598" y="3473648"/>
            <a:ext cx="658665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Booming delivery market offers financial opportunities; economic recessions may impact service adoption.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5062299" y="3848695"/>
            <a:ext cx="9046488" cy="7620"/>
          </a:xfrm>
          <a:prstGeom prst="roundRect">
            <a:avLst>
              <a:gd name="adj" fmla="val 1643040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991" y="3869888"/>
            <a:ext cx="3379946" cy="801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48457" y="4131469"/>
            <a:ext cx="10501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5730002" y="4008953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Social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5730002" y="4309705"/>
            <a:ext cx="7210306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awareness of pet safety and privacy concerns; language diversity increases demand for translation services.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5625703" y="4684752"/>
            <a:ext cx="8483084" cy="7620"/>
          </a:xfrm>
          <a:prstGeom prst="roundRect">
            <a:avLst>
              <a:gd name="adj" fmla="val 1643040"/>
            </a:avLst>
          </a:prstGeom>
          <a:solidFill>
            <a:srgbClr val="FC833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87" y="4705945"/>
            <a:ext cx="4506635" cy="8012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44766" y="4967526"/>
            <a:ext cx="11215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293287" y="4845010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Technological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6293287" y="5145762"/>
            <a:ext cx="645687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machine learning advancements can enhance communication; virtual solutions improve adoption.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6188988" y="5520809"/>
            <a:ext cx="7919799" cy="7620"/>
          </a:xfrm>
          <a:prstGeom prst="roundRect">
            <a:avLst>
              <a:gd name="adj" fmla="val 1643040"/>
            </a:avLst>
          </a:prstGeom>
          <a:solidFill>
            <a:srgbClr val="FC8337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302" y="5542002"/>
            <a:ext cx="5633323" cy="80129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46909" y="5803583"/>
            <a:ext cx="10799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6856690" y="5681067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Environmental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6856690" y="5981819"/>
            <a:ext cx="6405086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Opportunities for eco-friendly collaboration; compliance with environmental regulations on data storage.</a:t>
            </a:r>
            <a:endParaRPr lang="en-US" sz="1050" dirty="0"/>
          </a:p>
        </p:txBody>
      </p:sp>
      <p:sp>
        <p:nvSpPr>
          <p:cNvPr id="27" name="Shape 20"/>
          <p:cNvSpPr/>
          <p:nvPr/>
        </p:nvSpPr>
        <p:spPr>
          <a:xfrm>
            <a:off x="6752392" y="6356866"/>
            <a:ext cx="7356396" cy="7620"/>
          </a:xfrm>
          <a:prstGeom prst="roundRect">
            <a:avLst>
              <a:gd name="adj" fmla="val 1643040"/>
            </a:avLst>
          </a:prstGeom>
          <a:solidFill>
            <a:srgbClr val="FC8337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98" y="6378059"/>
            <a:ext cx="6760012" cy="801291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843338" y="6639639"/>
            <a:ext cx="115014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1350" dirty="0"/>
          </a:p>
        </p:txBody>
      </p:sp>
      <p:sp>
        <p:nvSpPr>
          <p:cNvPr id="30" name="Text 22"/>
          <p:cNvSpPr/>
          <p:nvPr/>
        </p:nvSpPr>
        <p:spPr>
          <a:xfrm>
            <a:off x="7419975" y="6517124"/>
            <a:ext cx="173878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Legal</a:t>
            </a:r>
            <a:endParaRPr lang="en-US" sz="1350" dirty="0"/>
          </a:p>
        </p:txBody>
      </p:sp>
      <p:sp>
        <p:nvSpPr>
          <p:cNvPr id="31" name="Text 23"/>
          <p:cNvSpPr/>
          <p:nvPr/>
        </p:nvSpPr>
        <p:spPr>
          <a:xfrm>
            <a:off x="7419975" y="6817876"/>
            <a:ext cx="5859185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Compliance with data protection laws is crucial; legal liabilities arising from customer disputes.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208603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Business Strategies: Partnering, Marketing, and Technology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94" y="2790587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5049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Partnerships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946207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 with delivery apps to integrate the service directly into their platforms.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395" y="2790587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5049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Marketing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946207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a strong marketing campaign focusing on privacy and safety.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521196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9263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367582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state-of-the-art translation technology for accurate communication.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726162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Real-World Cases: Misuse of Customer Mobile Numbers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411611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63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776323" y="3341132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Stolen Phones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782854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personnel in Surat stole 63 mobile phones worth ₹13.60 lakh.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633" y="2411611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419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467" y="3341132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Fraudulent Calls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633" y="3782854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woman and her accomplices in Mumbai defrauded 419 customers of ₹4.83 lakh.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1489" y="5478423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27L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6776323" y="6407944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Fake Call Centre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01489" y="6849666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fake call centre in Delhi defrauded victims of ₹27 lakh in one month.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11633" y="5478423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1,000+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10786467" y="6407944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Jamtara Gang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11633" y="6849666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gang in Jamtara cheated over 1,000 people across India.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2025-01-14T18:00:53Z</dcterms:created>
  <dcterms:modified xsi:type="dcterms:W3CDTF">2025-01-14T18:00:53Z</dcterms:modified>
</cp:coreProperties>
</file>